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6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38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47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68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879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29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23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606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40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51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31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E2A72-BB03-4683-9933-1E8304377407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8639F-3710-45C2-B13F-16CE04151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88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5443542" y="500067"/>
            <a:ext cx="1028700" cy="514350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Home</a:t>
            </a:r>
          </a:p>
        </p:txBody>
      </p:sp>
      <p:cxnSp>
        <p:nvCxnSpPr>
          <p:cNvPr id="3" name="Straight Connector 9"/>
          <p:cNvCxnSpPr/>
          <p:nvPr/>
        </p:nvCxnSpPr>
        <p:spPr>
          <a:xfrm>
            <a:off x="-128592" y="1543351"/>
            <a:ext cx="12320588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pic>
        <p:nvPicPr>
          <p:cNvPr id="4" name="Picture 1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3207"/>
            <a:ext cx="12191996" cy="602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: Rounded Corners 18"/>
          <p:cNvSpPr/>
          <p:nvPr/>
        </p:nvSpPr>
        <p:spPr>
          <a:xfrm>
            <a:off x="2425564" y="3053053"/>
            <a:ext cx="6554803" cy="14654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0C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CHOC O LAT</a:t>
            </a:r>
          </a:p>
        </p:txBody>
      </p:sp>
      <p:sp>
        <p:nvSpPr>
          <p:cNvPr id="8" name="Rectangle 19"/>
          <p:cNvSpPr/>
          <p:nvPr/>
        </p:nvSpPr>
        <p:spPr>
          <a:xfrm>
            <a:off x="6753831" y="518108"/>
            <a:ext cx="1207419" cy="478249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Special</a:t>
            </a:r>
          </a:p>
        </p:txBody>
      </p:sp>
      <p:sp>
        <p:nvSpPr>
          <p:cNvPr id="9" name="Rectangle 20"/>
          <p:cNvSpPr/>
          <p:nvPr/>
        </p:nvSpPr>
        <p:spPr>
          <a:xfrm>
            <a:off x="8223784" y="489231"/>
            <a:ext cx="1207419" cy="478249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Order</a:t>
            </a:r>
          </a:p>
        </p:txBody>
      </p:sp>
      <p:sp>
        <p:nvSpPr>
          <p:cNvPr id="10" name="Rectangle 22"/>
          <p:cNvSpPr/>
          <p:nvPr/>
        </p:nvSpPr>
        <p:spPr>
          <a:xfrm>
            <a:off x="9683011" y="489231"/>
            <a:ext cx="1133956" cy="449372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Account</a:t>
            </a:r>
          </a:p>
        </p:txBody>
      </p:sp>
      <p:sp>
        <p:nvSpPr>
          <p:cNvPr id="11" name="Rectangle 23"/>
          <p:cNvSpPr/>
          <p:nvPr/>
        </p:nvSpPr>
        <p:spPr>
          <a:xfrm>
            <a:off x="11069049" y="489231"/>
            <a:ext cx="1122947" cy="49506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23014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5125" y="133350"/>
            <a:ext cx="180022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8463" y="-585788"/>
            <a:ext cx="18068925" cy="80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8758" y="144379"/>
            <a:ext cx="5101390" cy="463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5807242" y="272716"/>
            <a:ext cx="3160295" cy="1122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Name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5807242" y="1812758"/>
            <a:ext cx="3160295" cy="1106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Surname</a:t>
            </a:r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5807242" y="3400926"/>
            <a:ext cx="3272590" cy="1042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Email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9545053" y="272716"/>
            <a:ext cx="2502568" cy="1122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Points credit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9545053" y="1812758"/>
            <a:ext cx="2502568" cy="1106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Click for advise your website to someone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84" y="1154906"/>
            <a:ext cx="4309338" cy="24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2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4251"/>
            <a:ext cx="12191996" cy="602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/>
          <p:cNvSpPr/>
          <p:nvPr/>
        </p:nvSpPr>
        <p:spPr>
          <a:xfrm>
            <a:off x="490886" y="4196611"/>
            <a:ext cx="3570969" cy="234010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86" y="4196611"/>
            <a:ext cx="1790632" cy="11682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371" y="4159441"/>
            <a:ext cx="1827995" cy="1194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65" y="5318580"/>
            <a:ext cx="1785484" cy="1242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098" y="5353674"/>
            <a:ext cx="1820277" cy="12044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: Rounded Corners 9"/>
          <p:cNvSpPr/>
          <p:nvPr/>
        </p:nvSpPr>
        <p:spPr>
          <a:xfrm>
            <a:off x="7170816" y="4196611"/>
            <a:ext cx="3532473" cy="60630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Email: cholatetaste@gmail.com</a:t>
            </a:r>
          </a:p>
        </p:txBody>
      </p:sp>
      <p:sp>
        <p:nvSpPr>
          <p:cNvPr id="9" name="Rectangle: Rounded Corners 10"/>
          <p:cNvSpPr/>
          <p:nvPr/>
        </p:nvSpPr>
        <p:spPr>
          <a:xfrm>
            <a:off x="7170825" y="4985884"/>
            <a:ext cx="3532473" cy="60027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Address:Ashton Underlyne M11 27W</a:t>
            </a:r>
          </a:p>
        </p:txBody>
      </p:sp>
      <p:sp>
        <p:nvSpPr>
          <p:cNvPr id="10" name="Rectangle: Rounded Corners 11"/>
          <p:cNvSpPr/>
          <p:nvPr/>
        </p:nvSpPr>
        <p:spPr>
          <a:xfrm>
            <a:off x="7170816" y="5832911"/>
            <a:ext cx="3532473" cy="60027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Telephone: 07451864828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16732" y="3268494"/>
            <a:ext cx="11984477" cy="87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751" y="351289"/>
            <a:ext cx="10884069" cy="231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1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30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LTEGroup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Karim Seck</dc:creator>
  <cp:lastModifiedBy>Mohammed Karim Seck</cp:lastModifiedBy>
  <cp:revision>6</cp:revision>
  <dcterms:created xsi:type="dcterms:W3CDTF">2019-11-15T13:03:07Z</dcterms:created>
  <dcterms:modified xsi:type="dcterms:W3CDTF">2019-11-25T15:44:09Z</dcterms:modified>
</cp:coreProperties>
</file>